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handoutMasterIdLst>
    <p:handoutMasterId r:id="rId36"/>
  </p:handoutMasterIdLst>
  <p:sldIdLst>
    <p:sldId id="259" r:id="rId2"/>
    <p:sldId id="419" r:id="rId3"/>
    <p:sldId id="423" r:id="rId4"/>
    <p:sldId id="424" r:id="rId5"/>
    <p:sldId id="433" r:id="rId6"/>
    <p:sldId id="434" r:id="rId7"/>
    <p:sldId id="435" r:id="rId8"/>
    <p:sldId id="440" r:id="rId9"/>
    <p:sldId id="396" r:id="rId10"/>
    <p:sldId id="441" r:id="rId11"/>
    <p:sldId id="393" r:id="rId12"/>
    <p:sldId id="402" r:id="rId13"/>
    <p:sldId id="431" r:id="rId14"/>
    <p:sldId id="417" r:id="rId15"/>
    <p:sldId id="438" r:id="rId16"/>
    <p:sldId id="425" r:id="rId17"/>
    <p:sldId id="268" r:id="rId18"/>
    <p:sldId id="439" r:id="rId19"/>
    <p:sldId id="430" r:id="rId20"/>
    <p:sldId id="411" r:id="rId21"/>
    <p:sldId id="270" r:id="rId22"/>
    <p:sldId id="274" r:id="rId23"/>
    <p:sldId id="280" r:id="rId24"/>
    <p:sldId id="289" r:id="rId25"/>
    <p:sldId id="296" r:id="rId26"/>
    <p:sldId id="404" r:id="rId27"/>
    <p:sldId id="432" r:id="rId28"/>
    <p:sldId id="412" r:id="rId29"/>
    <p:sldId id="427" r:id="rId30"/>
    <p:sldId id="428" r:id="rId31"/>
    <p:sldId id="437" r:id="rId32"/>
    <p:sldId id="429" r:id="rId33"/>
    <p:sldId id="413" r:id="rId34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2C240-EA18-574E-8800-E207A2090009}" v="48" dt="2024-09-17T02:12:25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7"/>
    <p:restoredTop sz="94499"/>
  </p:normalViewPr>
  <p:slideViewPr>
    <p:cSldViewPr>
      <p:cViewPr varScale="1">
        <p:scale>
          <a:sx n="82" d="100"/>
          <a:sy n="82" d="100"/>
        </p:scale>
        <p:origin x="176" y="1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1C52C240-EA18-574E-8800-E207A2090009}"/>
    <pc:docChg chg="undo custSel addSld delSld modSld sldOrd modMainMaster">
      <pc:chgData name="Colon, Jeffrey M." userId="615143b1-cdee-493d-9a9d-1565ce8666d9" providerId="ADAL" clId="{1C52C240-EA18-574E-8800-E207A2090009}" dt="2024-09-17T02:13:32.548" v="487" actId="14100"/>
      <pc:docMkLst>
        <pc:docMk/>
      </pc:docMkLst>
      <pc:sldChg chg="addSp delSp modSp mod ord">
        <pc:chgData name="Colon, Jeffrey M." userId="615143b1-cdee-493d-9a9d-1565ce8666d9" providerId="ADAL" clId="{1C52C240-EA18-574E-8800-E207A2090009}" dt="2024-09-16T23:03:49.573" v="238" actId="20578"/>
        <pc:sldMkLst>
          <pc:docMk/>
          <pc:sldMk cId="0" sldId="268"/>
        </pc:sldMkLst>
        <pc:spChg chg="mod">
          <ac:chgData name="Colon, Jeffrey M." userId="615143b1-cdee-493d-9a9d-1565ce8666d9" providerId="ADAL" clId="{1C52C240-EA18-574E-8800-E207A2090009}" dt="2024-09-16T22:51:49.066" v="237" actId="20577"/>
          <ac:spMkLst>
            <pc:docMk/>
            <pc:sldMk cId="0" sldId="268"/>
            <ac:spMk id="10" creationId="{36AD39F6-6B0A-534E-B30C-2D7E49B95384}"/>
          </ac:spMkLst>
        </pc:spChg>
        <pc:picChg chg="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7" creationId="{6651AC89-9A12-C04C-8272-8719D0C3D73D}"/>
          </ac:picMkLst>
        </pc:picChg>
        <pc:picChg chg="add 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1026" creationId="{7E950A20-F6BA-1225-DD3A-B90978E014EB}"/>
          </ac:picMkLst>
        </pc:picChg>
        <pc:picChg chg="add mod">
          <ac:chgData name="Colon, Jeffrey M." userId="615143b1-cdee-493d-9a9d-1565ce8666d9" providerId="ADAL" clId="{1C52C240-EA18-574E-8800-E207A2090009}" dt="2024-09-16T22:51:45.405" v="235" actId="14100"/>
          <ac:picMkLst>
            <pc:docMk/>
            <pc:sldMk cId="0" sldId="268"/>
            <ac:picMk id="1028" creationId="{C5704D56-B2DA-8336-4CB4-F61574EF8111}"/>
          </ac:picMkLst>
        </pc:picChg>
      </pc:sldChg>
      <pc:sldChg chg="del">
        <pc:chgData name="Colon, Jeffrey M." userId="615143b1-cdee-493d-9a9d-1565ce8666d9" providerId="ADAL" clId="{1C52C240-EA18-574E-8800-E207A2090009}" dt="2024-09-16T22:20:42.147" v="161" actId="2696"/>
        <pc:sldMkLst>
          <pc:docMk/>
          <pc:sldMk cId="0" sldId="272"/>
        </pc:sldMkLst>
      </pc:sldChg>
      <pc:sldChg chg="addSp delSp modSp mod">
        <pc:chgData name="Colon, Jeffrey M." userId="615143b1-cdee-493d-9a9d-1565ce8666d9" providerId="ADAL" clId="{1C52C240-EA18-574E-8800-E207A2090009}" dt="2024-09-17T02:08:01.951" v="425" actId="14100"/>
        <pc:sldMkLst>
          <pc:docMk/>
          <pc:sldMk cId="0" sldId="393"/>
        </pc:sldMkLst>
        <pc:spChg chg="del">
          <ac:chgData name="Colon, Jeffrey M." userId="615143b1-cdee-493d-9a9d-1565ce8666d9" providerId="ADAL" clId="{1C52C240-EA18-574E-8800-E207A2090009}" dt="2024-09-17T02:07:39.818" v="416" actId="478"/>
          <ac:spMkLst>
            <pc:docMk/>
            <pc:sldMk cId="0" sldId="393"/>
            <ac:spMk id="7" creationId="{316F7B89-2114-FC74-D954-A1146FCE3E6D}"/>
          </ac:spMkLst>
        </pc:spChg>
        <pc:spChg chg="mod">
          <ac:chgData name="Colon, Jeffrey M." userId="615143b1-cdee-493d-9a9d-1565ce8666d9" providerId="ADAL" clId="{1C52C240-EA18-574E-8800-E207A2090009}" dt="2024-09-17T02:06:27.339" v="406" actId="20577"/>
          <ac:spMkLst>
            <pc:docMk/>
            <pc:sldMk cId="0" sldId="393"/>
            <ac:spMk id="28680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6:46.758" v="414" actId="20577"/>
          <ac:spMkLst>
            <pc:docMk/>
            <pc:sldMk cId="0" sldId="393"/>
            <ac:spMk id="28681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7:44.283" v="419" actId="1076"/>
          <ac:spMkLst>
            <pc:docMk/>
            <pc:sldMk cId="0" sldId="393"/>
            <ac:spMk id="28682" creationId="{00000000-0000-0000-0000-000000000000}"/>
          </ac:spMkLst>
        </pc:spChg>
        <pc:picChg chg="add mod">
          <ac:chgData name="Colon, Jeffrey M." userId="615143b1-cdee-493d-9a9d-1565ce8666d9" providerId="ADAL" clId="{1C52C240-EA18-574E-8800-E207A2090009}" dt="2024-09-17T02:08:01.951" v="425" actId="14100"/>
          <ac:picMkLst>
            <pc:docMk/>
            <pc:sldMk cId="0" sldId="393"/>
            <ac:picMk id="2" creationId="{FB020ED1-9DDE-0245-2BC3-950DF6E410BA}"/>
          </ac:picMkLst>
        </pc:picChg>
        <pc:picChg chg="del">
          <ac:chgData name="Colon, Jeffrey M." userId="615143b1-cdee-493d-9a9d-1565ce8666d9" providerId="ADAL" clId="{1C52C240-EA18-574E-8800-E207A2090009}" dt="2024-09-17T02:07:37.678" v="415" actId="478"/>
          <ac:picMkLst>
            <pc:docMk/>
            <pc:sldMk cId="0" sldId="393"/>
            <ac:picMk id="6" creationId="{47CA065F-E42C-F176-2222-E805E2CB00AC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7T01:55:22.062" v="369" actId="14100"/>
        <pc:sldMkLst>
          <pc:docMk/>
          <pc:sldMk cId="0" sldId="396"/>
        </pc:sldMkLst>
        <pc:spChg chg="mod">
          <ac:chgData name="Colon, Jeffrey M." userId="615143b1-cdee-493d-9a9d-1565ce8666d9" providerId="ADAL" clId="{1C52C240-EA18-574E-8800-E207A2090009}" dt="2024-09-17T01:49:12.786" v="363" actId="20577"/>
          <ac:spMkLst>
            <pc:docMk/>
            <pc:sldMk cId="0" sldId="396"/>
            <ac:spMk id="24580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7T01:55:10.201" v="364" actId="478"/>
          <ac:picMkLst>
            <pc:docMk/>
            <pc:sldMk cId="0" sldId="396"/>
            <ac:picMk id="2" creationId="{1548A779-C207-DC0D-C113-C8B4CB461052}"/>
          </ac:picMkLst>
        </pc:picChg>
        <pc:picChg chg="add mod">
          <ac:chgData name="Colon, Jeffrey M." userId="615143b1-cdee-493d-9a9d-1565ce8666d9" providerId="ADAL" clId="{1C52C240-EA18-574E-8800-E207A2090009}" dt="2024-09-17T01:55:22.062" v="369" actId="14100"/>
          <ac:picMkLst>
            <pc:docMk/>
            <pc:sldMk cId="0" sldId="396"/>
            <ac:picMk id="3" creationId="{58ECA2C9-D88E-0EC1-A989-32344DE0208A}"/>
          </ac:picMkLst>
        </pc:picChg>
      </pc:sldChg>
      <pc:sldChg chg="modSp mod ord">
        <pc:chgData name="Colon, Jeffrey M." userId="615143b1-cdee-493d-9a9d-1565ce8666d9" providerId="ADAL" clId="{1C52C240-EA18-574E-8800-E207A2090009}" dt="2024-09-16T22:21:46.382" v="164" actId="20578"/>
        <pc:sldMkLst>
          <pc:docMk/>
          <pc:sldMk cId="0" sldId="402"/>
        </pc:sldMkLst>
        <pc:graphicFrameChg chg="mod modGraphic">
          <ac:chgData name="Colon, Jeffrey M." userId="615143b1-cdee-493d-9a9d-1565ce8666d9" providerId="ADAL" clId="{1C52C240-EA18-574E-8800-E207A2090009}" dt="2024-09-16T20:17:34.617" v="28" actId="255"/>
          <ac:graphicFrameMkLst>
            <pc:docMk/>
            <pc:sldMk cId="0" sldId="402"/>
            <ac:graphicFrameMk id="8" creationId="{00000000-0000-0000-0000-000000000000}"/>
          </ac:graphicFrameMkLst>
        </pc:graphicFrameChg>
      </pc:sldChg>
      <pc:sldChg chg="addSp delSp modSp mod ord">
        <pc:chgData name="Colon, Jeffrey M." userId="615143b1-cdee-493d-9a9d-1565ce8666d9" providerId="ADAL" clId="{1C52C240-EA18-574E-8800-E207A2090009}" dt="2024-09-16T22:20:55.432" v="162" actId="20578"/>
        <pc:sldMkLst>
          <pc:docMk/>
          <pc:sldMk cId="795623375" sldId="417"/>
        </pc:sldMkLst>
        <pc:spChg chg="mod">
          <ac:chgData name="Colon, Jeffrey M." userId="615143b1-cdee-493d-9a9d-1565ce8666d9" providerId="ADAL" clId="{1C52C240-EA18-574E-8800-E207A2090009}" dt="2024-09-16T21:55:20.078" v="71" actId="20577"/>
          <ac:spMkLst>
            <pc:docMk/>
            <pc:sldMk cId="795623375" sldId="417"/>
            <ac:spMk id="3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6T21:55:11.439" v="67" actId="20577"/>
          <ac:spMkLst>
            <pc:docMk/>
            <pc:sldMk cId="795623375" sldId="417"/>
            <ac:spMk id="7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6T21:48:44.676" v="43" actId="478"/>
          <ac:picMkLst>
            <pc:docMk/>
            <pc:sldMk cId="795623375" sldId="417"/>
            <ac:picMk id="6" creationId="{3A99F385-2A22-854F-973C-B8DEB786FDC9}"/>
          </ac:picMkLst>
        </pc:picChg>
        <pc:picChg chg="add mod">
          <ac:chgData name="Colon, Jeffrey M." userId="615143b1-cdee-493d-9a9d-1565ce8666d9" providerId="ADAL" clId="{1C52C240-EA18-574E-8800-E207A2090009}" dt="2024-09-16T21:55:01.445" v="49" actId="14100"/>
          <ac:picMkLst>
            <pc:docMk/>
            <pc:sldMk cId="795623375" sldId="417"/>
            <ac:picMk id="8" creationId="{C38E4BFA-8003-6E4B-DC76-BB26AC0F422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0:08:32.986" v="22" actId="14100"/>
        <pc:sldMkLst>
          <pc:docMk/>
          <pc:sldMk cId="1151378609" sldId="419"/>
        </pc:sldMkLst>
        <pc:spChg chg="mod">
          <ac:chgData name="Colon, Jeffrey M." userId="615143b1-cdee-493d-9a9d-1565ce8666d9" providerId="ADAL" clId="{1C52C240-EA18-574E-8800-E207A2090009}" dt="2024-09-16T20:07:34.227" v="4" actId="20577"/>
          <ac:spMkLst>
            <pc:docMk/>
            <pc:sldMk cId="1151378609" sldId="419"/>
            <ac:spMk id="3" creationId="{7037C88F-AE1F-0A48-B9F7-1CACE55E8876}"/>
          </ac:spMkLst>
        </pc:spChg>
        <pc:spChg chg="add del mod">
          <ac:chgData name="Colon, Jeffrey M." userId="615143b1-cdee-493d-9a9d-1565ce8666d9" providerId="ADAL" clId="{1C52C240-EA18-574E-8800-E207A2090009}" dt="2024-09-16T20:07:37.035" v="5" actId="478"/>
          <ac:spMkLst>
            <pc:docMk/>
            <pc:sldMk cId="1151378609" sldId="419"/>
            <ac:spMk id="6" creationId="{A63C7758-997D-0F04-B351-6677892CCAA5}"/>
          </ac:spMkLst>
        </pc:spChg>
        <pc:picChg chg="add mod">
          <ac:chgData name="Colon, Jeffrey M." userId="615143b1-cdee-493d-9a9d-1565ce8666d9" providerId="ADAL" clId="{1C52C240-EA18-574E-8800-E207A2090009}" dt="2024-09-16T20:08:32.986" v="22" actId="14100"/>
          <ac:picMkLst>
            <pc:docMk/>
            <pc:sldMk cId="1151378609" sldId="419"/>
            <ac:picMk id="8" creationId="{6601E080-24CE-21D6-145F-19CA78CAEFA2}"/>
          </ac:picMkLst>
        </pc:picChg>
        <pc:picChg chg="del">
          <ac:chgData name="Colon, Jeffrey M." userId="615143b1-cdee-493d-9a9d-1565ce8666d9" providerId="ADAL" clId="{1C52C240-EA18-574E-8800-E207A2090009}" dt="2024-09-16T20:07:31.401" v="2" actId="478"/>
          <ac:picMkLst>
            <pc:docMk/>
            <pc:sldMk cId="1151378609" sldId="419"/>
            <ac:picMk id="9" creationId="{BE4C30BE-6623-78CA-886B-5CE282E482A2}"/>
          </ac:picMkLst>
        </pc:picChg>
      </pc:sldChg>
      <pc:sldChg chg="modSp del mod">
        <pc:chgData name="Colon, Jeffrey M." userId="615143b1-cdee-493d-9a9d-1565ce8666d9" providerId="ADAL" clId="{1C52C240-EA18-574E-8800-E207A2090009}" dt="2024-09-17T02:03:30.997" v="382" actId="2696"/>
        <pc:sldMkLst>
          <pc:docMk/>
          <pc:sldMk cId="1049731109" sldId="421"/>
        </pc:sldMkLst>
        <pc:spChg chg="mod">
          <ac:chgData name="Colon, Jeffrey M." userId="615143b1-cdee-493d-9a9d-1565ce8666d9" providerId="ADAL" clId="{1C52C240-EA18-574E-8800-E207A2090009}" dt="2024-09-17T01:55:37.900" v="371" actId="20577"/>
          <ac:spMkLst>
            <pc:docMk/>
            <pc:sldMk cId="1049731109" sldId="421"/>
            <ac:spMk id="3" creationId="{76CB2C8C-2631-FD42-ABAA-88E96C4251EF}"/>
          </ac:spMkLst>
        </pc:spChg>
      </pc:sldChg>
      <pc:sldChg chg="addSp delSp modSp mod">
        <pc:chgData name="Colon, Jeffrey M." userId="615143b1-cdee-493d-9a9d-1565ce8666d9" providerId="ADAL" clId="{1C52C240-EA18-574E-8800-E207A2090009}" dt="2024-09-16T20:08:17.969" v="16" actId="14100"/>
        <pc:sldMkLst>
          <pc:docMk/>
          <pc:sldMk cId="1156744537" sldId="423"/>
        </pc:sldMkLst>
        <pc:spChg chg="mod">
          <ac:chgData name="Colon, Jeffrey M." userId="615143b1-cdee-493d-9a9d-1565ce8666d9" providerId="ADAL" clId="{1C52C240-EA18-574E-8800-E207A2090009}" dt="2024-09-16T20:07:42.651" v="7" actId="20577"/>
          <ac:spMkLst>
            <pc:docMk/>
            <pc:sldMk cId="1156744537" sldId="423"/>
            <ac:spMk id="3" creationId="{C89F2188-D467-A646-B290-05A167C61F9B}"/>
          </ac:spMkLst>
        </pc:spChg>
        <pc:spChg chg="add del mod">
          <ac:chgData name="Colon, Jeffrey M." userId="615143b1-cdee-493d-9a9d-1565ce8666d9" providerId="ADAL" clId="{1C52C240-EA18-574E-8800-E207A2090009}" dt="2024-09-16T20:07:49.210" v="9" actId="478"/>
          <ac:spMkLst>
            <pc:docMk/>
            <pc:sldMk cId="1156744537" sldId="423"/>
            <ac:spMk id="6" creationId="{13096AC3-C7D7-0E1B-D3EF-8C7DCBAD8744}"/>
          </ac:spMkLst>
        </pc:spChg>
        <pc:picChg chg="del">
          <ac:chgData name="Colon, Jeffrey M." userId="615143b1-cdee-493d-9a9d-1565ce8666d9" providerId="ADAL" clId="{1C52C240-EA18-574E-8800-E207A2090009}" dt="2024-09-16T20:07:45.887" v="8" actId="478"/>
          <ac:picMkLst>
            <pc:docMk/>
            <pc:sldMk cId="1156744537" sldId="423"/>
            <ac:picMk id="8" creationId="{F5DBD477-200A-0382-2176-4F9E80125F21}"/>
          </ac:picMkLst>
        </pc:picChg>
        <pc:picChg chg="add mod">
          <ac:chgData name="Colon, Jeffrey M." userId="615143b1-cdee-493d-9a9d-1565ce8666d9" providerId="ADAL" clId="{1C52C240-EA18-574E-8800-E207A2090009}" dt="2024-09-16T20:08:17.969" v="16" actId="14100"/>
          <ac:picMkLst>
            <pc:docMk/>
            <pc:sldMk cId="1156744537" sldId="423"/>
            <ac:picMk id="9" creationId="{1517D41A-C91C-7193-F864-C0B68ED23845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09:34.250" v="446" actId="1076"/>
        <pc:sldMkLst>
          <pc:docMk/>
          <pc:sldMk cId="3757109823" sldId="424"/>
        </pc:sldMkLst>
        <pc:spChg chg="mod">
          <ac:chgData name="Colon, Jeffrey M." userId="615143b1-cdee-493d-9a9d-1565ce8666d9" providerId="ADAL" clId="{1C52C240-EA18-574E-8800-E207A2090009}" dt="2024-09-17T02:08:51.841" v="432" actId="20577"/>
          <ac:spMkLst>
            <pc:docMk/>
            <pc:sldMk cId="3757109823" sldId="424"/>
            <ac:spMk id="3" creationId="{8E6A2BA2-0FC8-154D-BA15-B6B39BA78FDE}"/>
          </ac:spMkLst>
        </pc:spChg>
        <pc:spChg chg="add mod">
          <ac:chgData name="Colon, Jeffrey M." userId="615143b1-cdee-493d-9a9d-1565ce8666d9" providerId="ADAL" clId="{1C52C240-EA18-574E-8800-E207A2090009}" dt="2024-09-17T02:09:34.250" v="446" actId="1076"/>
          <ac:spMkLst>
            <pc:docMk/>
            <pc:sldMk cId="3757109823" sldId="424"/>
            <ac:spMk id="7" creationId="{289EEF47-7C6F-2F00-EE2E-3EAEE4E14738}"/>
          </ac:spMkLst>
        </pc:spChg>
        <pc:spChg chg="del mod">
          <ac:chgData name="Colon, Jeffrey M." userId="615143b1-cdee-493d-9a9d-1565ce8666d9" providerId="ADAL" clId="{1C52C240-EA18-574E-8800-E207A2090009}" dt="2024-09-17T02:09:12.364" v="438" actId="478"/>
          <ac:spMkLst>
            <pc:docMk/>
            <pc:sldMk cId="3757109823" sldId="424"/>
            <ac:spMk id="9" creationId="{ABC32415-A4D2-4C7E-9517-995657B9A084}"/>
          </ac:spMkLst>
        </pc:spChg>
        <pc:picChg chg="del">
          <ac:chgData name="Colon, Jeffrey M." userId="615143b1-cdee-493d-9a9d-1565ce8666d9" providerId="ADAL" clId="{1C52C240-EA18-574E-8800-E207A2090009}" dt="2024-09-17T02:08:53.727" v="433" actId="478"/>
          <ac:picMkLst>
            <pc:docMk/>
            <pc:sldMk cId="3757109823" sldId="424"/>
            <ac:picMk id="2" creationId="{E43EF732-E0BF-1F19-3BD8-5C2F724CB1B7}"/>
          </ac:picMkLst>
        </pc:picChg>
        <pc:picChg chg="add mod">
          <ac:chgData name="Colon, Jeffrey M." userId="615143b1-cdee-493d-9a9d-1565ce8666d9" providerId="ADAL" clId="{1C52C240-EA18-574E-8800-E207A2090009}" dt="2024-09-17T02:09:30.750" v="445" actId="14100"/>
          <ac:picMkLst>
            <pc:docMk/>
            <pc:sldMk cId="3757109823" sldId="424"/>
            <ac:picMk id="6" creationId="{3BF7DD4B-986E-F5A3-E74F-C10BC150992E}"/>
          </ac:picMkLst>
        </pc:picChg>
        <pc:cxnChg chg="del">
          <ac:chgData name="Colon, Jeffrey M." userId="615143b1-cdee-493d-9a9d-1565ce8666d9" providerId="ADAL" clId="{1C52C240-EA18-574E-8800-E207A2090009}" dt="2024-09-17T02:09:24.529" v="443" actId="478"/>
          <ac:cxnSpMkLst>
            <pc:docMk/>
            <pc:sldMk cId="3757109823" sldId="424"/>
            <ac:cxnSpMk id="8" creationId="{9C6685DD-FDCC-534E-D829-49C27C6792E9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6T21:23:10.441" v="42" actId="20577"/>
        <pc:sldMkLst>
          <pc:docMk/>
          <pc:sldMk cId="3708379195" sldId="425"/>
        </pc:sldMkLst>
        <pc:spChg chg="mod">
          <ac:chgData name="Colon, Jeffrey M." userId="615143b1-cdee-493d-9a9d-1565ce8666d9" providerId="ADAL" clId="{1C52C240-EA18-574E-8800-E207A2090009}" dt="2024-09-16T21:22:39.394" v="30" actId="20577"/>
          <ac:spMkLst>
            <pc:docMk/>
            <pc:sldMk cId="3708379195" sldId="425"/>
            <ac:spMk id="3" creationId="{E1447186-6C6C-F04C-B24F-769A07821DE2}"/>
          </ac:spMkLst>
        </pc:spChg>
        <pc:spChg chg="add del mod">
          <ac:chgData name="Colon, Jeffrey M." userId="615143b1-cdee-493d-9a9d-1565ce8666d9" providerId="ADAL" clId="{1C52C240-EA18-574E-8800-E207A2090009}" dt="2024-09-16T21:22:56.507" v="32"/>
          <ac:spMkLst>
            <pc:docMk/>
            <pc:sldMk cId="3708379195" sldId="425"/>
            <ac:spMk id="6" creationId="{B5222061-F9ED-A4C7-9274-2E0446119771}"/>
          </ac:spMkLst>
        </pc:spChg>
        <pc:spChg chg="mod">
          <ac:chgData name="Colon, Jeffrey M." userId="615143b1-cdee-493d-9a9d-1565ce8666d9" providerId="ADAL" clId="{1C52C240-EA18-574E-8800-E207A2090009}" dt="2024-09-16T21:23:10.441" v="42" actId="20577"/>
          <ac:spMkLst>
            <pc:docMk/>
            <pc:sldMk cId="3708379195" sldId="425"/>
            <ac:spMk id="8" creationId="{7148EED8-1D66-3C41-A7DC-C9B651F4F5B0}"/>
          </ac:spMkLst>
        </pc:spChg>
        <pc:picChg chg="del">
          <ac:chgData name="Colon, Jeffrey M." userId="615143b1-cdee-493d-9a9d-1565ce8666d9" providerId="ADAL" clId="{1C52C240-EA18-574E-8800-E207A2090009}" dt="2024-09-16T21:22:42.054" v="31" actId="478"/>
          <ac:picMkLst>
            <pc:docMk/>
            <pc:sldMk cId="3708379195" sldId="425"/>
            <ac:picMk id="9" creationId="{4217786A-D673-0093-399B-F3B135C9C584}"/>
          </ac:picMkLst>
        </pc:picChg>
        <pc:picChg chg="add mod">
          <ac:chgData name="Colon, Jeffrey M." userId="615143b1-cdee-493d-9a9d-1565ce8666d9" providerId="ADAL" clId="{1C52C240-EA18-574E-8800-E207A2090009}" dt="2024-09-16T21:23:02.581" v="36" actId="14100"/>
          <ac:picMkLst>
            <pc:docMk/>
            <pc:sldMk cId="3708379195" sldId="425"/>
            <ac:picMk id="10" creationId="{BD4D6EFF-4271-2045-5C0C-B727F411B5B5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20:22.769" v="291" actId="1076"/>
        <pc:sldMkLst>
          <pc:docMk/>
          <pc:sldMk cId="941549676" sldId="428"/>
        </pc:sldMkLst>
        <pc:picChg chg="add mod">
          <ac:chgData name="Colon, Jeffrey M." userId="615143b1-cdee-493d-9a9d-1565ce8666d9" providerId="ADAL" clId="{1C52C240-EA18-574E-8800-E207A2090009}" dt="2024-09-16T23:19:48.370" v="276" actId="14100"/>
          <ac:picMkLst>
            <pc:docMk/>
            <pc:sldMk cId="941549676" sldId="428"/>
            <ac:picMk id="6" creationId="{2ED567DB-74C4-9FB9-F7FE-F1C1859FDB77}"/>
          </ac:picMkLst>
        </pc:picChg>
        <pc:picChg chg="add mod">
          <ac:chgData name="Colon, Jeffrey M." userId="615143b1-cdee-493d-9a9d-1565ce8666d9" providerId="ADAL" clId="{1C52C240-EA18-574E-8800-E207A2090009}" dt="2024-09-16T23:19:52.953" v="277" actId="1076"/>
          <ac:picMkLst>
            <pc:docMk/>
            <pc:sldMk cId="941549676" sldId="428"/>
            <ac:picMk id="8" creationId="{A45CF246-69D8-A13F-F811-84DC4D74C6D2}"/>
          </ac:picMkLst>
        </pc:picChg>
        <pc:picChg chg="del">
          <ac:chgData name="Colon, Jeffrey M." userId="615143b1-cdee-493d-9a9d-1565ce8666d9" providerId="ADAL" clId="{1C52C240-EA18-574E-8800-E207A2090009}" dt="2024-09-16T23:16:47.884" v="258" actId="478"/>
          <ac:picMkLst>
            <pc:docMk/>
            <pc:sldMk cId="941549676" sldId="428"/>
            <ac:picMk id="9" creationId="{5F67E114-3C05-152E-C3A5-236BBDF1E369}"/>
          </ac:picMkLst>
        </pc:picChg>
        <pc:picChg chg="add mod">
          <ac:chgData name="Colon, Jeffrey M." userId="615143b1-cdee-493d-9a9d-1565ce8666d9" providerId="ADAL" clId="{1C52C240-EA18-574E-8800-E207A2090009}" dt="2024-09-16T23:20:22.769" v="291" actId="1076"/>
          <ac:picMkLst>
            <pc:docMk/>
            <pc:sldMk cId="941549676" sldId="428"/>
            <ac:picMk id="11" creationId="{427EAF11-D4A3-9633-1BAA-0BF8E7B939B9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2" creationId="{2DCE098C-7CA5-669F-8D8F-F4C0219694CC}"/>
          </ac:picMkLst>
        </pc:picChg>
        <pc:picChg chg="add mod">
          <ac:chgData name="Colon, Jeffrey M." userId="615143b1-cdee-493d-9a9d-1565ce8666d9" providerId="ADAL" clId="{1C52C240-EA18-574E-8800-E207A2090009}" dt="2024-09-16T23:20:17.567" v="289" actId="1076"/>
          <ac:picMkLst>
            <pc:docMk/>
            <pc:sldMk cId="941549676" sldId="428"/>
            <ac:picMk id="14" creationId="{9712B2C8-4B60-B750-3FF5-D2F647D8E276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5" creationId="{E0CCA394-8060-1232-F27B-4B51A2207B1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2:37:48.916" v="223" actId="14100"/>
        <pc:sldMkLst>
          <pc:docMk/>
          <pc:sldMk cId="3047958870" sldId="430"/>
        </pc:sldMkLst>
        <pc:spChg chg="mod">
          <ac:chgData name="Colon, Jeffrey M." userId="615143b1-cdee-493d-9a9d-1565ce8666d9" providerId="ADAL" clId="{1C52C240-EA18-574E-8800-E207A2090009}" dt="2024-09-16T22:37:22.983" v="214" actId="20577"/>
          <ac:spMkLst>
            <pc:docMk/>
            <pc:sldMk cId="3047958870" sldId="430"/>
            <ac:spMk id="3" creationId="{3ADF9E71-955F-FC4F-8228-4DB2E28F7B68}"/>
          </ac:spMkLst>
        </pc:spChg>
        <pc:picChg chg="add mod">
          <ac:chgData name="Colon, Jeffrey M." userId="615143b1-cdee-493d-9a9d-1565ce8666d9" providerId="ADAL" clId="{1C52C240-EA18-574E-8800-E207A2090009}" dt="2024-09-16T22:37:48.916" v="223" actId="14100"/>
          <ac:picMkLst>
            <pc:docMk/>
            <pc:sldMk cId="3047958870" sldId="430"/>
            <ac:picMk id="6" creationId="{3555963D-E64C-F46F-0196-EB26A6CE5CD2}"/>
          </ac:picMkLst>
        </pc:picChg>
        <pc:picChg chg="del">
          <ac:chgData name="Colon, Jeffrey M." userId="615143b1-cdee-493d-9a9d-1565ce8666d9" providerId="ADAL" clId="{1C52C240-EA18-574E-8800-E207A2090009}" dt="2024-09-16T22:37:19.517" v="212" actId="478"/>
          <ac:picMkLst>
            <pc:docMk/>
            <pc:sldMk cId="3047958870" sldId="430"/>
            <ac:picMk id="7" creationId="{A84EBE16-DF18-7243-B4E1-2F60E0F73388}"/>
          </ac:picMkLst>
        </pc:picChg>
      </pc:sldChg>
      <pc:sldChg chg="addSp delSp modSp mod ord">
        <pc:chgData name="Colon, Jeffrey M." userId="615143b1-cdee-493d-9a9d-1565ce8666d9" providerId="ADAL" clId="{1C52C240-EA18-574E-8800-E207A2090009}" dt="2024-09-16T22:21:32.065" v="163" actId="20578"/>
        <pc:sldMkLst>
          <pc:docMk/>
          <pc:sldMk cId="2822611739" sldId="431"/>
        </pc:sldMkLst>
        <pc:spChg chg="add del mod">
          <ac:chgData name="Colon, Jeffrey M." userId="615143b1-cdee-493d-9a9d-1565ce8666d9" providerId="ADAL" clId="{1C52C240-EA18-574E-8800-E207A2090009}" dt="2024-09-16T22:19:59.588" v="155"/>
          <ac:spMkLst>
            <pc:docMk/>
            <pc:sldMk cId="2822611739" sldId="431"/>
            <ac:spMk id="6" creationId="{A4DD4222-7305-0D77-CF4C-7C6CB00E6ECB}"/>
          </ac:spMkLst>
        </pc:spChg>
        <pc:picChg chg="add mod">
          <ac:chgData name="Colon, Jeffrey M." userId="615143b1-cdee-493d-9a9d-1565ce8666d9" providerId="ADAL" clId="{1C52C240-EA18-574E-8800-E207A2090009}" dt="2024-09-16T22:20:24.398" v="160" actId="14100"/>
          <ac:picMkLst>
            <pc:docMk/>
            <pc:sldMk cId="2822611739" sldId="431"/>
            <ac:picMk id="8" creationId="{1598B836-8D27-E6B9-AAD3-48AD1AB51DD9}"/>
          </ac:picMkLst>
        </pc:picChg>
        <pc:picChg chg="del">
          <ac:chgData name="Colon, Jeffrey M." userId="615143b1-cdee-493d-9a9d-1565ce8666d9" providerId="ADAL" clId="{1C52C240-EA18-574E-8800-E207A2090009}" dt="2024-09-16T22:19:55.224" v="154" actId="478"/>
          <ac:picMkLst>
            <pc:docMk/>
            <pc:sldMk cId="2822611739" sldId="431"/>
            <ac:picMk id="9" creationId="{9492AB65-8830-FBD5-52D4-943EDE296B23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10:02.369" v="257" actId="14100"/>
        <pc:sldMkLst>
          <pc:docMk/>
          <pc:sldMk cId="560124322" sldId="432"/>
        </pc:sldMkLst>
        <pc:spChg chg="mod">
          <ac:chgData name="Colon, Jeffrey M." userId="615143b1-cdee-493d-9a9d-1565ce8666d9" providerId="ADAL" clId="{1C52C240-EA18-574E-8800-E207A2090009}" dt="2024-09-16T23:08:50.177" v="247" actId="20577"/>
          <ac:spMkLst>
            <pc:docMk/>
            <pc:sldMk cId="560124322" sldId="432"/>
            <ac:spMk id="3" creationId="{00000000-0000-0000-0000-000000000000}"/>
          </ac:spMkLst>
        </pc:spChg>
        <pc:spChg chg="add del mod">
          <ac:chgData name="Colon, Jeffrey M." userId="615143b1-cdee-493d-9a9d-1565ce8666d9" providerId="ADAL" clId="{1C52C240-EA18-574E-8800-E207A2090009}" dt="2024-09-16T23:06:50.272" v="241" actId="478"/>
          <ac:spMkLst>
            <pc:docMk/>
            <pc:sldMk cId="560124322" sldId="432"/>
            <ac:spMk id="6" creationId="{CDDA18E2-DF6D-04BC-56E6-B5EE98E1F58A}"/>
          </ac:spMkLst>
        </pc:spChg>
        <pc:spChg chg="add del mod">
          <ac:chgData name="Colon, Jeffrey M." userId="615143b1-cdee-493d-9a9d-1565ce8666d9" providerId="ADAL" clId="{1C52C240-EA18-574E-8800-E207A2090009}" dt="2024-09-16T23:06:56.205" v="243" actId="478"/>
          <ac:spMkLst>
            <pc:docMk/>
            <pc:sldMk cId="560124322" sldId="432"/>
            <ac:spMk id="8" creationId="{48774556-544D-A575-1A7D-F86231110FE1}"/>
          </ac:spMkLst>
        </pc:spChg>
        <pc:spChg chg="add del">
          <ac:chgData name="Colon, Jeffrey M." userId="615143b1-cdee-493d-9a9d-1565ce8666d9" providerId="ADAL" clId="{1C52C240-EA18-574E-8800-E207A2090009}" dt="2024-09-16T23:07:51.284" v="245" actId="22"/>
          <ac:spMkLst>
            <pc:docMk/>
            <pc:sldMk cId="560124322" sldId="432"/>
            <ac:spMk id="11" creationId="{E5858748-BD91-D51F-4245-D742E41D3398}"/>
          </ac:spMkLst>
        </pc:spChg>
        <pc:picChg chg="del">
          <ac:chgData name="Colon, Jeffrey M." userId="615143b1-cdee-493d-9a9d-1565ce8666d9" providerId="ADAL" clId="{1C52C240-EA18-574E-8800-E207A2090009}" dt="2024-09-16T23:06:44.524" v="239" actId="478"/>
          <ac:picMkLst>
            <pc:docMk/>
            <pc:sldMk cId="560124322" sldId="432"/>
            <ac:picMk id="9" creationId="{9A63CED0-11BD-7E7F-8143-F58400D72E47}"/>
          </ac:picMkLst>
        </pc:picChg>
        <pc:picChg chg="add del mod">
          <ac:chgData name="Colon, Jeffrey M." userId="615143b1-cdee-493d-9a9d-1565ce8666d9" providerId="ADAL" clId="{1C52C240-EA18-574E-8800-E207A2090009}" dt="2024-09-16T23:09:13.463" v="250" actId="478"/>
          <ac:picMkLst>
            <pc:docMk/>
            <pc:sldMk cId="560124322" sldId="432"/>
            <ac:picMk id="13" creationId="{7ED70CCF-F360-28F1-61D8-4E32492C92AD}"/>
          </ac:picMkLst>
        </pc:picChg>
        <pc:picChg chg="add mod">
          <ac:chgData name="Colon, Jeffrey M." userId="615143b1-cdee-493d-9a9d-1565ce8666d9" providerId="ADAL" clId="{1C52C240-EA18-574E-8800-E207A2090009}" dt="2024-09-16T23:10:02.369" v="257" actId="14100"/>
          <ac:picMkLst>
            <pc:docMk/>
            <pc:sldMk cId="560124322" sldId="432"/>
            <ac:picMk id="15" creationId="{D6B3D8DF-4BB4-D31F-AE72-97DAA1EAC5B3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10:40.448" v="470" actId="478"/>
        <pc:sldMkLst>
          <pc:docMk/>
          <pc:sldMk cId="2258680459" sldId="433"/>
        </pc:sldMkLst>
        <pc:spChg chg="add del mod">
          <ac:chgData name="Colon, Jeffrey M." userId="615143b1-cdee-493d-9a9d-1565ce8666d9" providerId="ADAL" clId="{1C52C240-EA18-574E-8800-E207A2090009}" dt="2024-09-17T02:10:40.448" v="470" actId="478"/>
          <ac:spMkLst>
            <pc:docMk/>
            <pc:sldMk cId="2258680459" sldId="433"/>
            <ac:spMk id="2" creationId="{FF17A50E-4CBF-623A-1E3D-F0B56824B10E}"/>
          </ac:spMkLst>
        </pc:spChg>
        <pc:spChg chg="mod">
          <ac:chgData name="Colon, Jeffrey M." userId="615143b1-cdee-493d-9a9d-1565ce8666d9" providerId="ADAL" clId="{1C52C240-EA18-574E-8800-E207A2090009}" dt="2024-09-17T02:09:46.245" v="453" actId="20577"/>
          <ac:spMkLst>
            <pc:docMk/>
            <pc:sldMk cId="2258680459" sldId="433"/>
            <ac:spMk id="3" creationId="{DE03A09B-F0F4-7ACD-1D4E-D51875323126}"/>
          </ac:spMkLst>
        </pc:spChg>
        <pc:spChg chg="del">
          <ac:chgData name="Colon, Jeffrey M." userId="615143b1-cdee-493d-9a9d-1565ce8666d9" providerId="ADAL" clId="{1C52C240-EA18-574E-8800-E207A2090009}" dt="2024-09-17T02:10:13.957" v="461" actId="478"/>
          <ac:spMkLst>
            <pc:docMk/>
            <pc:sldMk cId="2258680459" sldId="433"/>
            <ac:spMk id="7" creationId="{0C1876BA-6C21-4C22-1240-FE650CE30AED}"/>
          </ac:spMkLst>
        </pc:spChg>
        <pc:spChg chg="add del mod">
          <ac:chgData name="Colon, Jeffrey M." userId="615143b1-cdee-493d-9a9d-1565ce8666d9" providerId="ADAL" clId="{1C52C240-EA18-574E-8800-E207A2090009}" dt="2024-09-17T02:10:10.748" v="459" actId="478"/>
          <ac:spMkLst>
            <pc:docMk/>
            <pc:sldMk cId="2258680459" sldId="433"/>
            <ac:spMk id="10" creationId="{2B6278DE-858B-0696-F07C-3F8F25749D1D}"/>
          </ac:spMkLst>
        </pc:spChg>
        <pc:spChg chg="add mod">
          <ac:chgData name="Colon, Jeffrey M." userId="615143b1-cdee-493d-9a9d-1565ce8666d9" providerId="ADAL" clId="{1C52C240-EA18-574E-8800-E207A2090009}" dt="2024-09-17T02:10:38.502" v="469" actId="1076"/>
          <ac:spMkLst>
            <pc:docMk/>
            <pc:sldMk cId="2258680459" sldId="433"/>
            <ac:spMk id="12" creationId="{8A8867C4-800A-FC3E-C0AC-1711C542B9BC}"/>
          </ac:spMkLst>
        </pc:spChg>
        <pc:picChg chg="del">
          <ac:chgData name="Colon, Jeffrey M." userId="615143b1-cdee-493d-9a9d-1565ce8666d9" providerId="ADAL" clId="{1C52C240-EA18-574E-8800-E207A2090009}" dt="2024-09-17T02:10:01.030" v="458" actId="478"/>
          <ac:picMkLst>
            <pc:docMk/>
            <pc:sldMk cId="2258680459" sldId="433"/>
            <ac:picMk id="6" creationId="{F0DCB4A3-4B5C-3C58-E02E-1BDFEDE91D65}"/>
          </ac:picMkLst>
        </pc:picChg>
        <pc:picChg chg="add mod">
          <ac:chgData name="Colon, Jeffrey M." userId="615143b1-cdee-493d-9a9d-1565ce8666d9" providerId="ADAL" clId="{1C52C240-EA18-574E-8800-E207A2090009}" dt="2024-09-17T02:10:28.400" v="466" actId="14100"/>
          <ac:picMkLst>
            <pc:docMk/>
            <pc:sldMk cId="2258680459" sldId="433"/>
            <ac:picMk id="11" creationId="{21C0192D-D866-2BD7-F45B-2A61AB8CD48C}"/>
          </ac:picMkLst>
        </pc:picChg>
        <pc:cxnChg chg="del">
          <ac:chgData name="Colon, Jeffrey M." userId="615143b1-cdee-493d-9a9d-1565ce8666d9" providerId="ADAL" clId="{1C52C240-EA18-574E-8800-E207A2090009}" dt="2024-09-17T02:10:24.329" v="465" actId="478"/>
          <ac:cxnSpMkLst>
            <pc:docMk/>
            <pc:sldMk cId="2258680459" sldId="433"/>
            <ac:cxnSpMk id="9" creationId="{2E0F9417-1F59-EDE3-C525-6EE85DA40DD3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2:13:32.548" v="487" actId="14100"/>
        <pc:sldMkLst>
          <pc:docMk/>
          <pc:sldMk cId="70483015" sldId="434"/>
        </pc:sldMkLst>
        <pc:spChg chg="mod">
          <ac:chgData name="Colon, Jeffrey M." userId="615143b1-cdee-493d-9a9d-1565ce8666d9" providerId="ADAL" clId="{1C52C240-EA18-574E-8800-E207A2090009}" dt="2024-09-17T02:10:49.380" v="475" actId="6549"/>
          <ac:spMkLst>
            <pc:docMk/>
            <pc:sldMk cId="70483015" sldId="434"/>
            <ac:spMk id="3" creationId="{76A42780-9245-EF10-4B52-CD5548338CC5}"/>
          </ac:spMkLst>
        </pc:spChg>
        <pc:spChg chg="add del mod">
          <ac:chgData name="Colon, Jeffrey M." userId="615143b1-cdee-493d-9a9d-1565ce8666d9" providerId="ADAL" clId="{1C52C240-EA18-574E-8800-E207A2090009}" dt="2024-09-17T02:12:25.010" v="478" actId="478"/>
          <ac:spMkLst>
            <pc:docMk/>
            <pc:sldMk cId="70483015" sldId="434"/>
            <ac:spMk id="7" creationId="{9FC8E87D-0551-552C-C443-429B673CBE88}"/>
          </ac:spMkLst>
        </pc:spChg>
        <pc:picChg chg="del">
          <ac:chgData name="Colon, Jeffrey M." userId="615143b1-cdee-493d-9a9d-1565ce8666d9" providerId="ADAL" clId="{1C52C240-EA18-574E-8800-E207A2090009}" dt="2024-09-17T02:12:22.535" v="477" actId="478"/>
          <ac:picMkLst>
            <pc:docMk/>
            <pc:sldMk cId="70483015" sldId="434"/>
            <ac:picMk id="6" creationId="{AD2F312B-2CC8-4D49-F129-9ED700735F8F}"/>
          </ac:picMkLst>
        </pc:picChg>
        <pc:picChg chg="add mod">
          <ac:chgData name="Colon, Jeffrey M." userId="615143b1-cdee-493d-9a9d-1565ce8666d9" providerId="ADAL" clId="{1C52C240-EA18-574E-8800-E207A2090009}" dt="2024-09-17T02:13:32.548" v="487" actId="14100"/>
          <ac:picMkLst>
            <pc:docMk/>
            <pc:sldMk cId="70483015" sldId="434"/>
            <ac:picMk id="9" creationId="{0DBEE5B4-C655-0680-FA2E-B5D7BA5EC282}"/>
          </ac:picMkLst>
        </pc:picChg>
        <pc:cxnChg chg="del">
          <ac:chgData name="Colon, Jeffrey M." userId="615143b1-cdee-493d-9a9d-1565ce8666d9" providerId="ADAL" clId="{1C52C240-EA18-574E-8800-E207A2090009}" dt="2024-09-17T02:12:08.580" v="476" actId="478"/>
          <ac:cxnSpMkLst>
            <pc:docMk/>
            <pc:sldMk cId="70483015" sldId="434"/>
            <ac:cxnSpMk id="8" creationId="{2C16E76E-574C-0458-B8E0-908D53DFC6A2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1:43:34.151" v="341" actId="14100"/>
        <pc:sldMkLst>
          <pc:docMk/>
          <pc:sldMk cId="3475653246" sldId="435"/>
        </pc:sldMkLst>
        <pc:spChg chg="mod">
          <ac:chgData name="Colon, Jeffrey M." userId="615143b1-cdee-493d-9a9d-1565ce8666d9" providerId="ADAL" clId="{1C52C240-EA18-574E-8800-E207A2090009}" dt="2024-09-17T01:38:02.134" v="326" actId="6549"/>
          <ac:spMkLst>
            <pc:docMk/>
            <pc:sldMk cId="3475653246" sldId="435"/>
            <ac:spMk id="3" creationId="{26699CD6-A317-A710-462F-30FD2D9D6BB6}"/>
          </ac:spMkLst>
        </pc:spChg>
        <pc:spChg chg="del">
          <ac:chgData name="Colon, Jeffrey M." userId="615143b1-cdee-493d-9a9d-1565ce8666d9" providerId="ADAL" clId="{1C52C240-EA18-574E-8800-E207A2090009}" dt="2024-09-17T01:43:20.136" v="336" actId="478"/>
          <ac:spMkLst>
            <pc:docMk/>
            <pc:sldMk cId="3475653246" sldId="435"/>
            <ac:spMk id="7" creationId="{3BA6F868-3166-7A30-183A-98AEF16C0E20}"/>
          </ac:spMkLst>
        </pc:spChg>
        <pc:spChg chg="add del mod">
          <ac:chgData name="Colon, Jeffrey M." userId="615143b1-cdee-493d-9a9d-1565ce8666d9" providerId="ADAL" clId="{1C52C240-EA18-574E-8800-E207A2090009}" dt="2024-09-17T01:38:34.530" v="327"/>
          <ac:spMkLst>
            <pc:docMk/>
            <pc:sldMk cId="3475653246" sldId="435"/>
            <ac:spMk id="8" creationId="{2FD3798F-A24E-5C1F-69BD-11C66DC385D8}"/>
          </ac:spMkLst>
        </pc:spChg>
        <pc:spChg chg="add del mod">
          <ac:chgData name="Colon, Jeffrey M." userId="615143b1-cdee-493d-9a9d-1565ce8666d9" providerId="ADAL" clId="{1C52C240-EA18-574E-8800-E207A2090009}" dt="2024-09-17T01:43:18.082" v="335" actId="478"/>
          <ac:spMkLst>
            <pc:docMk/>
            <pc:sldMk cId="3475653246" sldId="435"/>
            <ac:spMk id="12" creationId="{E0C353F3-EA43-CB88-56A7-79299CB163D3}"/>
          </ac:spMkLst>
        </pc:spChg>
        <pc:picChg chg="del">
          <ac:chgData name="Colon, Jeffrey M." userId="615143b1-cdee-493d-9a9d-1565ce8666d9" providerId="ADAL" clId="{1C52C240-EA18-574E-8800-E207A2090009}" dt="2024-09-17T01:37:56.718" v="321" actId="478"/>
          <ac:picMkLst>
            <pc:docMk/>
            <pc:sldMk cId="3475653246" sldId="435"/>
            <ac:picMk id="6" creationId="{0A92DDBC-9AF3-E016-F467-E7432AB3DC7D}"/>
          </ac:picMkLst>
        </pc:picChg>
        <pc:picChg chg="add del mod">
          <ac:chgData name="Colon, Jeffrey M." userId="615143b1-cdee-493d-9a9d-1565ce8666d9" providerId="ADAL" clId="{1C52C240-EA18-574E-8800-E207A2090009}" dt="2024-09-17T01:43:07.404" v="334" actId="478"/>
          <ac:picMkLst>
            <pc:docMk/>
            <pc:sldMk cId="3475653246" sldId="435"/>
            <ac:picMk id="10" creationId="{7F911323-AB77-0334-2C31-98BDE154BB1B}"/>
          </ac:picMkLst>
        </pc:picChg>
        <pc:picChg chg="add mod">
          <ac:chgData name="Colon, Jeffrey M." userId="615143b1-cdee-493d-9a9d-1565ce8666d9" providerId="ADAL" clId="{1C52C240-EA18-574E-8800-E207A2090009}" dt="2024-09-17T01:43:34.151" v="341" actId="14100"/>
          <ac:picMkLst>
            <pc:docMk/>
            <pc:sldMk cId="3475653246" sldId="435"/>
            <ac:picMk id="13" creationId="{B2BFFF9C-D532-996F-541E-5A748E660426}"/>
          </ac:picMkLst>
        </pc:picChg>
      </pc:sldChg>
      <pc:sldChg chg="del">
        <pc:chgData name="Colon, Jeffrey M." userId="615143b1-cdee-493d-9a9d-1565ce8666d9" providerId="ADAL" clId="{1C52C240-EA18-574E-8800-E207A2090009}" dt="2024-09-17T01:49:05.365" v="361" actId="2696"/>
        <pc:sldMkLst>
          <pc:docMk/>
          <pc:sldMk cId="1610498212" sldId="436"/>
        </pc:sldMkLst>
      </pc:sldChg>
      <pc:sldChg chg="addSp delSp modSp mod">
        <pc:chgData name="Colon, Jeffrey M." userId="615143b1-cdee-493d-9a9d-1565ce8666d9" providerId="ADAL" clId="{1C52C240-EA18-574E-8800-E207A2090009}" dt="2024-09-16T23:25:03.137" v="315" actId="14100"/>
        <pc:sldMkLst>
          <pc:docMk/>
          <pc:sldMk cId="3288932817" sldId="437"/>
        </pc:sldMkLst>
        <pc:spChg chg="add del mod">
          <ac:chgData name="Colon, Jeffrey M." userId="615143b1-cdee-493d-9a9d-1565ce8666d9" providerId="ADAL" clId="{1C52C240-EA18-574E-8800-E207A2090009}" dt="2024-09-16T23:22:43.984" v="293"/>
          <ac:spMkLst>
            <pc:docMk/>
            <pc:sldMk cId="3288932817" sldId="437"/>
            <ac:spMk id="6" creationId="{59F1DC66-AB46-C164-01B4-8B3431A61722}"/>
          </ac:spMkLst>
        </pc:sp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7" creationId="{4E70731F-25D3-38B7-3D81-4EBD0E065E48}"/>
          </ac:picMkLst>
        </pc:pic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9" creationId="{57D0A35D-4DFF-3673-9122-671F9D3D0AF7}"/>
          </ac:picMkLst>
        </pc:picChg>
        <pc:picChg chg="add mod">
          <ac:chgData name="Colon, Jeffrey M." userId="615143b1-cdee-493d-9a9d-1565ce8666d9" providerId="ADAL" clId="{1C52C240-EA18-574E-8800-E207A2090009}" dt="2024-09-16T23:23:30.854" v="310" actId="14100"/>
          <ac:picMkLst>
            <pc:docMk/>
            <pc:sldMk cId="3288932817" sldId="437"/>
            <ac:picMk id="10" creationId="{0C151FF1-8CCB-077A-AE2C-E3384499F0E0}"/>
          </ac:picMkLst>
        </pc:picChg>
        <pc:picChg chg="add del mod">
          <ac:chgData name="Colon, Jeffrey M." userId="615143b1-cdee-493d-9a9d-1565ce8666d9" providerId="ADAL" clId="{1C52C240-EA18-574E-8800-E207A2090009}" dt="2024-09-16T23:22:52.838" v="299" actId="478"/>
          <ac:picMkLst>
            <pc:docMk/>
            <pc:sldMk cId="3288932817" sldId="437"/>
            <ac:picMk id="12" creationId="{4236C2B4-3A3F-EC2E-4263-93AD3F92E6E1}"/>
          </ac:picMkLst>
        </pc:picChg>
        <pc:picChg chg="add mod">
          <ac:chgData name="Colon, Jeffrey M." userId="615143b1-cdee-493d-9a9d-1565ce8666d9" providerId="ADAL" clId="{1C52C240-EA18-574E-8800-E207A2090009}" dt="2024-09-16T23:25:03.137" v="315" actId="14100"/>
          <ac:picMkLst>
            <pc:docMk/>
            <pc:sldMk cId="3288932817" sldId="437"/>
            <ac:picMk id="14" creationId="{9DD67A9D-8DAD-0AA5-8050-3E9A0B46F902}"/>
          </ac:picMkLst>
        </pc:picChg>
      </pc:sldChg>
      <pc:sldChg chg="addSp delSp modSp new mod ord">
        <pc:chgData name="Colon, Jeffrey M." userId="615143b1-cdee-493d-9a9d-1565ce8666d9" providerId="ADAL" clId="{1C52C240-EA18-574E-8800-E207A2090009}" dt="2024-09-16T22:22:03.022" v="167" actId="14100"/>
        <pc:sldMkLst>
          <pc:docMk/>
          <pc:sldMk cId="4200515950" sldId="438"/>
        </pc:sldMkLst>
        <pc:spChg chg="del">
          <ac:chgData name="Colon, Jeffrey M." userId="615143b1-cdee-493d-9a9d-1565ce8666d9" providerId="ADAL" clId="{1C52C240-EA18-574E-8800-E207A2090009}" dt="2024-09-16T21:55:53.316" v="73" actId="931"/>
          <ac:spMkLst>
            <pc:docMk/>
            <pc:sldMk cId="4200515950" sldId="438"/>
            <ac:spMk id="2" creationId="{137EC592-ED4D-8D6E-24C2-5E1719538767}"/>
          </ac:spMkLst>
        </pc:spChg>
        <pc:spChg chg="mod">
          <ac:chgData name="Colon, Jeffrey M." userId="615143b1-cdee-493d-9a9d-1565ce8666d9" providerId="ADAL" clId="{1C52C240-EA18-574E-8800-E207A2090009}" dt="2024-09-16T21:57:16.603" v="153" actId="5793"/>
          <ac:spMkLst>
            <pc:docMk/>
            <pc:sldMk cId="4200515950" sldId="438"/>
            <ac:spMk id="3" creationId="{C895970E-1B7F-4FFC-80D4-E83E08A8565B}"/>
          </ac:spMkLst>
        </pc:spChg>
        <pc:picChg chg="add mod">
          <ac:chgData name="Colon, Jeffrey M." userId="615143b1-cdee-493d-9a9d-1565ce8666d9" providerId="ADAL" clId="{1C52C240-EA18-574E-8800-E207A2090009}" dt="2024-09-16T22:22:03.022" v="167" actId="14100"/>
          <ac:picMkLst>
            <pc:docMk/>
            <pc:sldMk cId="4200515950" sldId="438"/>
            <ac:picMk id="7" creationId="{847864E8-D9C2-9694-E79F-E98B41476CA8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6T22:36:58.800" v="211" actId="14100"/>
        <pc:sldMkLst>
          <pc:docMk/>
          <pc:sldMk cId="1215659591" sldId="439"/>
        </pc:sldMkLst>
        <pc:spChg chg="del">
          <ac:chgData name="Colon, Jeffrey M." userId="615143b1-cdee-493d-9a9d-1565ce8666d9" providerId="ADAL" clId="{1C52C240-EA18-574E-8800-E207A2090009}" dt="2024-09-16T22:36:11.991" v="169"/>
          <ac:spMkLst>
            <pc:docMk/>
            <pc:sldMk cId="1215659591" sldId="439"/>
            <ac:spMk id="2" creationId="{C7566DDD-29E2-BEE2-25EC-B83541B0734D}"/>
          </ac:spMkLst>
        </pc:spChg>
        <pc:spChg chg="mod">
          <ac:chgData name="Colon, Jeffrey M." userId="615143b1-cdee-493d-9a9d-1565ce8666d9" providerId="ADAL" clId="{1C52C240-EA18-574E-8800-E207A2090009}" dt="2024-09-16T22:36:37.599" v="208" actId="20577"/>
          <ac:spMkLst>
            <pc:docMk/>
            <pc:sldMk cId="1215659591" sldId="439"/>
            <ac:spMk id="3" creationId="{7B377946-8A43-08CE-6BB5-B676FDC05A4B}"/>
          </ac:spMkLst>
        </pc:spChg>
        <pc:picChg chg="add mod">
          <ac:chgData name="Colon, Jeffrey M." userId="615143b1-cdee-493d-9a9d-1565ce8666d9" providerId="ADAL" clId="{1C52C240-EA18-574E-8800-E207A2090009}" dt="2024-09-16T22:36:58.800" v="211" actId="14100"/>
          <ac:picMkLst>
            <pc:docMk/>
            <pc:sldMk cId="1215659591" sldId="439"/>
            <ac:picMk id="7" creationId="{AF461178-C41A-B8BB-5B16-CDF4C3357C81}"/>
          </ac:picMkLst>
        </pc:picChg>
      </pc:sldChg>
      <pc:sldChg chg="addSp delSp modSp new del mod">
        <pc:chgData name="Colon, Jeffrey M." userId="615143b1-cdee-493d-9a9d-1565ce8666d9" providerId="ADAL" clId="{1C52C240-EA18-574E-8800-E207A2090009}" dt="2024-09-17T01:37:48.646" v="320" actId="2696"/>
        <pc:sldMkLst>
          <pc:docMk/>
          <pc:sldMk cId="830467067" sldId="440"/>
        </pc:sldMkLst>
        <pc:spChg chg="del">
          <ac:chgData name="Colon, Jeffrey M." userId="615143b1-cdee-493d-9a9d-1565ce8666d9" providerId="ADAL" clId="{1C52C240-EA18-574E-8800-E207A2090009}" dt="2024-09-17T01:37:38.289" v="319" actId="478"/>
          <ac:spMkLst>
            <pc:docMk/>
            <pc:sldMk cId="830467067" sldId="440"/>
            <ac:spMk id="2" creationId="{CFB02F58-0954-0619-DF1E-A171AE3BC958}"/>
          </ac:spMkLst>
        </pc:spChg>
        <pc:picChg chg="add mod">
          <ac:chgData name="Colon, Jeffrey M." userId="615143b1-cdee-493d-9a9d-1565ce8666d9" providerId="ADAL" clId="{1C52C240-EA18-574E-8800-E207A2090009}" dt="2024-09-17T01:37:21.316" v="318" actId="1076"/>
          <ac:picMkLst>
            <pc:docMk/>
            <pc:sldMk cId="830467067" sldId="440"/>
            <ac:picMk id="6" creationId="{8913A069-9A16-E624-6B74-603632C0ED0F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1:47:01.255" v="360" actId="20577"/>
        <pc:sldMkLst>
          <pc:docMk/>
          <pc:sldMk cId="977841128" sldId="440"/>
        </pc:sldMkLst>
        <pc:spChg chg="del">
          <ac:chgData name="Colon, Jeffrey M." userId="615143b1-cdee-493d-9a9d-1565ce8666d9" providerId="ADAL" clId="{1C52C240-EA18-574E-8800-E207A2090009}" dt="2024-09-17T01:46:31.569" v="343" actId="478"/>
          <ac:spMkLst>
            <pc:docMk/>
            <pc:sldMk cId="977841128" sldId="440"/>
            <ac:spMk id="2" creationId="{D4ED2117-30E4-B6F1-F576-F9E0F201FE1F}"/>
          </ac:spMkLst>
        </pc:spChg>
        <pc:spChg chg="mod">
          <ac:chgData name="Colon, Jeffrey M." userId="615143b1-cdee-493d-9a9d-1565ce8666d9" providerId="ADAL" clId="{1C52C240-EA18-574E-8800-E207A2090009}" dt="2024-09-17T01:47:01.255" v="360" actId="20577"/>
          <ac:spMkLst>
            <pc:docMk/>
            <pc:sldMk cId="977841128" sldId="440"/>
            <ac:spMk id="3" creationId="{0A86A080-4F34-E668-F14E-460FC0CC6EB0}"/>
          </ac:spMkLst>
        </pc:spChg>
        <pc:picChg chg="add mod">
          <ac:chgData name="Colon, Jeffrey M." userId="615143b1-cdee-493d-9a9d-1565ce8666d9" providerId="ADAL" clId="{1C52C240-EA18-574E-8800-E207A2090009}" dt="2024-09-17T01:46:41.164" v="348" actId="14100"/>
          <ac:picMkLst>
            <pc:docMk/>
            <pc:sldMk cId="977841128" sldId="440"/>
            <ac:picMk id="6" creationId="{B9F5F24A-18EA-6DE9-2AE7-4E487375446B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2:02:37.358" v="381" actId="108"/>
        <pc:sldMkLst>
          <pc:docMk/>
          <pc:sldMk cId="1425309206" sldId="441"/>
        </pc:sldMkLst>
        <pc:spChg chg="del">
          <ac:chgData name="Colon, Jeffrey M." userId="615143b1-cdee-493d-9a9d-1565ce8666d9" providerId="ADAL" clId="{1C52C240-EA18-574E-8800-E207A2090009}" dt="2024-09-17T02:01:40.891" v="374" actId="478"/>
          <ac:spMkLst>
            <pc:docMk/>
            <pc:sldMk cId="1425309206" sldId="441"/>
            <ac:spMk id="2" creationId="{770D999F-5ED7-8BF8-0D1D-0B1ED0B15721}"/>
          </ac:spMkLst>
        </pc:spChg>
        <pc:spChg chg="mod">
          <ac:chgData name="Colon, Jeffrey M." userId="615143b1-cdee-493d-9a9d-1565ce8666d9" providerId="ADAL" clId="{1C52C240-EA18-574E-8800-E207A2090009}" dt="2024-09-17T02:01:31.465" v="373"/>
          <ac:spMkLst>
            <pc:docMk/>
            <pc:sldMk cId="1425309206" sldId="441"/>
            <ac:spMk id="3" creationId="{D16DD622-B22B-91B3-C1CD-3C38DC9DEAE8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7" creationId="{86F839F4-F8A3-901A-6116-6FD91B68378E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8" creationId="{B19AF858-8535-9C46-D502-6CF964E05CB5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9" creationId="{767B2843-9708-2838-3DDE-C81ABEF7247F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0" creationId="{B9CBD200-A27F-0493-C956-585F08B997F0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1" creationId="{90E97146-F2D1-9D52-B666-8C4CD98AD064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2" creationId="{58643E06-EDF2-620F-AFF7-38394B36D14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3" creationId="{09006CDE-1DF0-765E-14E3-830E2F80BD2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4" creationId="{52980CF4-A079-A57B-7564-25020090904B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5" creationId="{85EA78D4-54E8-878C-236B-AC1D2B9AE382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6" creationId="{E5D0166D-0F1B-47A0-2DC9-5B1A0847D525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7" creationId="{874F6711-1DDE-45BC-5E6B-D441DB8EEB70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8" creationId="{2F77FD95-1B3D-165A-9A59-D2E08D1599E4}"/>
          </ac:spMkLst>
        </pc:spChg>
        <pc:picChg chg="add mod">
          <ac:chgData name="Colon, Jeffrey M." userId="615143b1-cdee-493d-9a9d-1565ce8666d9" providerId="ADAL" clId="{1C52C240-EA18-574E-8800-E207A2090009}" dt="2024-09-17T02:02:37.358" v="381" actId="108"/>
          <ac:picMkLst>
            <pc:docMk/>
            <pc:sldMk cId="1425309206" sldId="441"/>
            <ac:picMk id="6" creationId="{647FD581-98DD-CE30-13CE-4558849F3232}"/>
          </ac:picMkLst>
        </pc:picChg>
      </pc:sldChg>
      <pc:sldMasterChg chg="modSp mod">
        <pc:chgData name="Colon, Jeffrey M." userId="615143b1-cdee-493d-9a9d-1565ce8666d9" providerId="ADAL" clId="{1C52C240-EA18-574E-8800-E207A2090009}" dt="2024-09-16T19:51:58.950" v="1" actId="20577"/>
        <pc:sldMasterMkLst>
          <pc:docMk/>
          <pc:sldMasterMk cId="1036346032" sldId="2147483674"/>
        </pc:sldMasterMkLst>
        <pc:spChg chg="mod">
          <ac:chgData name="Colon, Jeffrey M." userId="615143b1-cdee-493d-9a9d-1565ce8666d9" providerId="ADAL" clId="{1C52C240-EA18-574E-8800-E207A2090009}" dt="2024-09-16T19:51:58.950" v="1" actId="20577"/>
          <ac:spMkLst>
            <pc:docMk/>
            <pc:sldMasterMk cId="1036346032" sldId="2147483674"/>
            <ac:spMk id="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1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9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11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CCAB68A-5A2D-EA44-AD81-BEDB28AA63FC}" type="slidenum">
              <a:rPr lang="en-US" sz="1200">
                <a:latin typeface="Calibri"/>
              </a:rPr>
              <a:pPr eaLnBrk="1" hangingPunct="1"/>
              <a:t>17</a:t>
            </a:fld>
            <a:endParaRPr lang="en-US" sz="1200">
              <a:latin typeface="Calibri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21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22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CF_Ch7_HistRet_24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US Stocks, Bonds, and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D581-98DD-CE30-13CE-4558849F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762000"/>
            <a:ext cx="8302752" cy="5486400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 Box 15">
            <a:extLst>
              <a:ext uri="{FF2B5EF4-FFF2-40B4-BE49-F238E27FC236}">
                <a16:creationId xmlns:a16="http://schemas.microsoft.com/office/drawing/2014/main" id="{09006CDE-1DF0-765E-14E3-830E2F80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507006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52980CF4-A079-A57B-7564-25020090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60890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5EA78D4-54E8-878C-236B-AC1D2B9A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878" y="2569545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5D0166D-0F1B-47A0-2DC9-5B1A0847D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1533490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74F6711-1DDE-45BC-5E6B-D441DB8E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2034309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2F77FD95-1B3D-165A-9A59-D2E08D159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691" y="2516384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3124200" y="645503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3124200" y="1073864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3124200" y="1423192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3955677" y="633457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1900-2023 (Mean = 11.57%)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3962400" y="1022227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1974-2023 (Mean = 12.74%)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3962400" y="1384829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2014-2023 (Mean = 12.97%)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1787318"/>
            <a:ext cx="8608756" cy="4562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Annual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36844"/>
              </p:ext>
            </p:extLst>
          </p:nvPr>
        </p:nvGraphicFramePr>
        <p:xfrm>
          <a:off x="1143000" y="762001"/>
          <a:ext cx="7086600" cy="520738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0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11.66%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6.59%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9.80%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6.68%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11.10%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(1980 - 2022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8" name="Content Placeholder 7" descr="A graph with numbers and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1598B836-8D27-E6B9-AAD3-48AD1AB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609600"/>
            <a:ext cx="8378952" cy="5598656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8" name="Picture 7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38E4BFA-8003-6E4B-DC76-BB26AC0F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690121"/>
            <a:ext cx="8452104" cy="5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864E8-D9C2-9694-E79F-E98B4147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500" y="-876301"/>
            <a:ext cx="5791200" cy="861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Stock: 1/5/10/20  Year Rolling Periods (1872 –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2007 – 2024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10" name="Content Placeholder 9" descr="A chart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D4D6EFF-4271-2045-5C0C-B727F411B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653176"/>
            <a:ext cx="8458200" cy="5442823"/>
          </a:xfr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Global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Real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 on Equities vs. Bonds and Bills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D39F6-6B0A-534E-B30C-2D7E49B95384}"/>
              </a:ext>
            </a:extLst>
          </p:cNvPr>
          <p:cNvSpPr txBox="1"/>
          <p:nvPr/>
        </p:nvSpPr>
        <p:spPr>
          <a:xfrm>
            <a:off x="2939982" y="6115728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2023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5704D56-B2DA-8336-4CB4-F61574E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364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6" name="Picture 5" descr="A graph showing different types of industry&#10;&#10;Description automatically generated">
            <a:extLst>
              <a:ext uri="{FF2B5EF4-FFF2-40B4-BE49-F238E27FC236}">
                <a16:creationId xmlns:a16="http://schemas.microsoft.com/office/drawing/2014/main" id="{3555963D-E64C-F46F-0196-EB26A6CE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3634"/>
            <a:ext cx="6781800" cy="5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8" name="Picture 7" descr="A grap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601E080-24CE-21D6-145F-19CA78C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28650"/>
            <a:ext cx="8458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AMZN-SP500 (Sept 2024)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B3D8DF-4BB4-D31F-AE72-97DAA1EA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Mutual Funds</a:t>
            </a:r>
          </a:p>
          <a:p>
            <a:pPr lvl="1"/>
            <a:r>
              <a:rPr lang="en-US" sz="2000" dirty="0"/>
              <a:t>Open-end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Mutual Funds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517D41A-C91C-7193-F864-C0B68ED2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ED567DB-74C4-9FB9-F7FE-F1C1859F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0" y="571451"/>
            <a:ext cx="8425758" cy="27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F246-69D8-A13F-F811-84DC4D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290449"/>
            <a:ext cx="6931152" cy="65765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27EAF11-D4A3-9633-1BAA-0BF8E7B9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3" y="4154502"/>
            <a:ext cx="5029200" cy="201933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712B2C8-4B60-B750-3FF5-D2F647D8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44" y="4154502"/>
            <a:ext cx="2826604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151FF1-8CCB-077A-AE2C-E3384499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200400"/>
            <a:ext cx="7775448" cy="2975769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DD67A9D-8DAD-0AA5-8050-3E9A0B46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73379"/>
            <a:ext cx="6016752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Stocks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7DD4B-986E-F5A3-E74F-C10BC150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685800"/>
            <a:ext cx="8458199" cy="54863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9EEF47-7C6F-2F00-EE2E-3EAEE4E14738}"/>
              </a:ext>
            </a:extLst>
          </p:cNvPr>
          <p:cNvSpPr/>
          <p:nvPr/>
        </p:nvSpPr>
        <p:spPr>
          <a:xfrm>
            <a:off x="282542" y="704993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Bonds (10-yr)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0192D-D866-2BD7-F45B-2A61AB8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" y="628582"/>
            <a:ext cx="8537437" cy="56198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8867C4-800A-FC3E-C0AC-1711C542B9BC}"/>
              </a:ext>
            </a:extLst>
          </p:cNvPr>
          <p:cNvSpPr/>
          <p:nvPr/>
        </p:nvSpPr>
        <p:spPr>
          <a:xfrm>
            <a:off x="228600" y="990600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EE5B4-C655-0680-FA2E-B5D7BA5E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85048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Stocks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FFF9C-D532-996F-541E-5A748E6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Bond 10-yr 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5F24A-18EA-6DE9-2AE7-4E48737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82326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T-Bills (1900-2023)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CA2C9-D88E-0EC1-A989-32344DE0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838200"/>
            <a:ext cx="8302752" cy="533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25339</TotalTime>
  <Words>1166</Words>
  <Application>Microsoft Macintosh PowerPoint</Application>
  <PresentationFormat>On-screen Show (4:3)</PresentationFormat>
  <Paragraphs>274</Paragraphs>
  <Slides>33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ＭＳ Ｐゴシック</vt:lpstr>
      <vt:lpstr>NSimSun</vt:lpstr>
      <vt:lpstr>Arial</vt:lpstr>
      <vt:lpstr>Calibri</vt:lpstr>
      <vt:lpstr>Calibri Regular</vt:lpstr>
      <vt:lpstr>Courier New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Risk and Return:  Overview</vt:lpstr>
      <vt:lpstr>Nominal Value of an Investment of $1 in 1926 Through 2023 (U.S.)</vt:lpstr>
      <vt:lpstr>Real (after inflation &amp; taxes) Value of an Investment of $1 in 1926 Through 2023 (U.S.)</vt:lpstr>
      <vt:lpstr>Time Series: US Stocks  (1900-2023)</vt:lpstr>
      <vt:lpstr>Time Series: US Bonds (10-yr)  (1900-2023)</vt:lpstr>
      <vt:lpstr>Time Series: T-Bills (1900-2023)</vt:lpstr>
      <vt:lpstr>Histogram:  US Stocks (1900-2023) </vt:lpstr>
      <vt:lpstr>Histogram:  US Bond 10-yr  (1900-2023) </vt:lpstr>
      <vt:lpstr>Histogram:  T-Bills (1900-2023) </vt:lpstr>
      <vt:lpstr>Histogram: US Stocks, Bonds, and T-Bills (1900-2023)</vt:lpstr>
      <vt:lpstr>U.S. Equity Nominal Returns </vt:lpstr>
      <vt:lpstr>Annual Returns: SP500, T-Bills, T-Bonds</vt:lpstr>
      <vt:lpstr>The Ride Can be Rough (1980 - 2022 3Q)</vt:lpstr>
      <vt:lpstr>Reduction of Risk Over Time: 1950-2018</vt:lpstr>
      <vt:lpstr>US Stock: 1/5/10/20  Year Rolling Periods (1872 – 2023)</vt:lpstr>
      <vt:lpstr>Asset-Class Winners &amp; Losers: 2007 – 2024 (3rdQ)</vt:lpstr>
      <vt:lpstr>Global Real Returns on Equities vs. Bonds and Bills</vt:lpstr>
      <vt:lpstr>World Stock Markets: 1899 vs. 2024</vt:lpstr>
      <vt:lpstr>Industry Weighting in the US: 1900 and 2023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AMZN-SP500 (Sept 2024)</vt:lpstr>
      <vt:lpstr>Mutual Funds</vt:lpstr>
      <vt:lpstr>Open-End Mutual Fund</vt:lpstr>
      <vt:lpstr>Open-End Mutual Fund: VTSAX</vt:lpstr>
      <vt:lpstr>Open-End Mutual Fund: VTSAX</vt:lpstr>
      <vt:lpstr>Exchanged Traded Funds (ETFs)</vt:lpstr>
      <vt:lpstr>Shorting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488</cp:revision>
  <cp:lastPrinted>2021-09-28T16:26:31Z</cp:lastPrinted>
  <dcterms:created xsi:type="dcterms:W3CDTF">2011-02-19T12:46:58Z</dcterms:created>
  <dcterms:modified xsi:type="dcterms:W3CDTF">2024-09-17T02:13:34Z</dcterms:modified>
</cp:coreProperties>
</file>